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155" y="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D50F-E86A-4044-9F06-E52BEDBFF161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218D-EF0B-41AA-84E6-7C203D2B4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61" y="0"/>
            <a:ext cx="6891970" cy="97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61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A4 紙張 (210x297 公釐)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國光客運</dc:creator>
  <cp:lastModifiedBy>陳麗琴</cp:lastModifiedBy>
  <cp:revision>20</cp:revision>
  <cp:lastPrinted>2018-05-21T06:16:58Z</cp:lastPrinted>
  <dcterms:created xsi:type="dcterms:W3CDTF">2014-07-28T07:36:17Z</dcterms:created>
  <dcterms:modified xsi:type="dcterms:W3CDTF">2021-09-11T08:44:36Z</dcterms:modified>
</cp:coreProperties>
</file>